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9.jpg"/><Relationship Id="rId5" Type="http://schemas.openxmlformats.org/officeDocument/2006/relationships/image" Target="../media/image7.jpg"/><Relationship Id="rId6" Type="http://schemas.openxmlformats.org/officeDocument/2006/relationships/image" Target="../media/image8.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Սկզբում լույսի շատ բարակ շերտ</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Թողեք չորանա, ապա ավելացրեք բաց մոխրագույններ</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Թող չորանա, ապա ավելացրեք մուգ մոխրագույնները</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Այնուհետեւ ավելացրեք ամենամուգ մոխրագույնները</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Հղման պատկեր</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Ներկիր այստեղ</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Ջրաներկով նկարչության հիմունքներ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Ջրաներկը լավագույնս աշխատում է, երբ նկարում եք բացից մինչև մութ: Սա գծագրի հակառակն է: Այս աշխատաթերթը կօգնի ձեզ տեսնել առարկաների լույսի և մութի տարբեր ձևերը: Եթե ​​առաջին անգամն է, պարզապես օգտագործեք նույն գույնի բարակ շերտերը: Հակառակ դեպքում, փորձեք տաք գույնից, օրինակ՝ բաց նարնջագույնից, անցնել սառը գույնի, ինչպես մուգ մանուշակագույնը:</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Ջրաներկով նկարչության հիմունքներ - Նարնջագույն</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Ջրաներկը լավագույնս աշխատում է, երբ նկարում եք բացից մինչև մութ: Սա գծագրի հակառակն է: Այս աշխատաթերթը կօգնի ձեզ տեսնել առարկաների լույսի և մութի տարբեր ձևերը: Եթե առաջին անգամն է, պարզապես օգտագործեք նույն գույնի բարակ շերտերը: Հակառակ դեպքում, փորձեք տաք գույնից, օրինակ՝ բաց նարնջագույնից, անցնել սառը գույնի, ինչպես մուգ մանուշակագույնը:</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Սկզբում լույսի շատ բարակ շերտ</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Թողեք չորանա, ապա ավելացրեք բաց մոխրագույններ</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Հղման պատկեր</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Ներկիր այստեղ</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Թող չորանա, ապա ավելացրեք մուգ մոխրագույնները</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Այնուհետեւ ավելացրեք ամենամուգ մոխրագույնները</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